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4/17/23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4/17/23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4/17/23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4/17/23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4/17/23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4/17/23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4/17/23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4/17/23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4/17/23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4/17/23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4/17/23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4/17/23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4/17/23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2.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4.gif"/></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02.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mc:Choice xmlns:a14="http://schemas.microsoft.com/office/drawing/2010/main"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mc:Choice xmlns:a14="http://schemas.microsoft.com/office/drawing/2010/main"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10371</TotalTime>
  <Words>8829</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1248</cp:revision>
  <dcterms:created xsi:type="dcterms:W3CDTF">2021-07-06T18:24:07Z</dcterms:created>
  <dcterms:modified xsi:type="dcterms:W3CDTF">2023-04-17T20:43:44Z</dcterms:modified>
</cp:coreProperties>
</file>